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50675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0664" y="4753829"/>
            <a:ext cx="202051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6718"/>
            <a:ext cx="2631095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desconto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541907" y="4251521"/>
            <a:ext cx="230722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92773" y="6327838"/>
            <a:ext cx="14944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40180" y="6327838"/>
            <a:ext cx="14238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456107" y="6327838"/>
            <a:ext cx="144205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36350" y="5603147"/>
            <a:ext cx="774086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"/>
                <a:sym typeface="Inter Bold"/>
              </a:rPr>
              <a:t>YY</a:t>
            </a: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%</a:t>
            </a:r>
            <a:endParaRPr lang="en-US" sz="2098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74622"/>
            <a:ext cx="2919450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Total de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por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mês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com XX%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41032"/>
            <a:ext cx="2447617" cy="4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74622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anual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77326" y="8608047"/>
            <a:ext cx="307180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74622"/>
            <a:ext cx="2134689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próximos 5 anos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46715" y="8608047"/>
            <a:ext cx="335144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D753F0-B690-C947-FB76-C91A705E38CF}"/>
              </a:ext>
            </a:extLst>
          </p:cNvPr>
          <p:cNvSpPr txBox="1"/>
          <p:nvPr/>
        </p:nvSpPr>
        <p:spPr>
          <a:xfrm>
            <a:off x="10494119" y="5523798"/>
            <a:ext cx="3552576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sob o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energia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22521" y="3836332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08168" y="3836920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50132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2169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5382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7419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837213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50426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2463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5675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7713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817956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51013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3051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6263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8300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3" y="3356303"/>
            <a:ext cx="646446" cy="646446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8"/>
            <a:ext cx="3717168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 o Desconto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391988" y="3991319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804531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638287" y="3991906"/>
            <a:ext cx="140884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690702" y="4805118"/>
            <a:ext cx="13040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700516" y="5617743"/>
            <a:ext cx="12843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692609" y="6430368"/>
            <a:ext cx="130020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614707" y="7242405"/>
            <a:ext cx="145600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145329" y="3995961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05412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18037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066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080216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4378931" y="4805999"/>
            <a:ext cx="13040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4388744" y="5618624"/>
            <a:ext cx="12843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380838" y="6431249"/>
            <a:ext cx="130020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085321" y="7243287"/>
            <a:ext cx="189123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085321" y="8052738"/>
            <a:ext cx="189123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236475" y="8864775"/>
            <a:ext cx="158892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143557" y="3561476"/>
            <a:ext cx="50281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  <p:sp>
        <p:nvSpPr>
          <p:cNvPr id="105" name="TextBox 91">
            <a:extLst>
              <a:ext uri="{FF2B5EF4-FFF2-40B4-BE49-F238E27FC236}">
                <a16:creationId xmlns:a16="http://schemas.microsoft.com/office/drawing/2014/main" id="{2216F3D1-69B0-F9EC-CB6D-76B6049D1035}"/>
              </a:ext>
            </a:extLst>
          </p:cNvPr>
          <p:cNvSpPr txBox="1"/>
          <p:nvPr/>
        </p:nvSpPr>
        <p:spPr>
          <a:xfrm>
            <a:off x="14377025" y="3980760"/>
            <a:ext cx="13040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KKKK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413823" cy="1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 fazemos o trabalho duro e você se beneficia da comodidade e da economia!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14472704" y="8069340"/>
            <a:ext cx="2784737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14535221" y="8669513"/>
            <a:ext cx="272222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444</Words>
  <Application>Microsoft Office PowerPoint</Application>
  <PresentationFormat>Personalizar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Garet Italics</vt:lpstr>
      <vt:lpstr>Calibri (MS) Bold</vt:lpstr>
      <vt:lpstr>Arial</vt:lpstr>
      <vt:lpstr>Inter Italics</vt:lpstr>
      <vt:lpstr>Inter Bold</vt:lpstr>
      <vt:lpstr>Inter</vt:lpstr>
      <vt:lpstr>Carlito</vt:lpstr>
      <vt:lpstr>Calibri</vt:lpstr>
      <vt:lpstr>Garet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12</cp:revision>
  <dcterms:created xsi:type="dcterms:W3CDTF">2006-08-16T00:00:00Z</dcterms:created>
  <dcterms:modified xsi:type="dcterms:W3CDTF">2025-05-19T20:56:19Z</dcterms:modified>
  <dc:identifier>DAGk621ALFc</dc:identifier>
</cp:coreProperties>
</file>